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0" r:id="rId6"/>
    <p:sldId id="259" r:id="rId7"/>
    <p:sldId id="261" r:id="rId8"/>
    <p:sldId id="263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71B6B-7CAF-4D36-970E-65DA04A37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9B430D-3505-4C95-A132-557A118EB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E9308-66EE-4DB0-823E-96FDD7A0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EFDC2-6B36-4B52-88A8-223023CA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F3F10-C548-4197-A83D-826B705C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0BCC1-2CE3-43AC-9EC3-62C4EBFE6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19358-5137-424E-9832-987EB9F36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BC68C-B752-4969-A1F8-C61B79036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46BBA-EFBA-4982-B0B0-D29E7C9A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22350-FBF4-4897-9D51-3A374C428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5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38F6E0-ACAC-4A07-9A6A-CC43564A7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3FDA73-31F3-46AB-92D6-9D5E1F77C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4A44A-C280-4BE0-BA02-817B74829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8AC68-7360-4AB7-91C7-3F69B55F4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AC0C0-28DF-4507-9227-7FB91A52F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5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62138-0760-4DB5-B5D6-3ABA2339D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7F054-E44B-4FA7-8979-478C76019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C26AB-E3FA-4D9A-A240-84F49EB0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10103-FF5E-490A-80B6-9E41969F5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99D68-9F42-4C8A-AEE2-F0E2B88A5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3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E9795-65E2-422F-A69D-CBCB60D09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FF6EE-77FB-4434-BFA5-DF5104E6E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46F7-B62A-45A1-98A3-72231C61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E03AC-68D4-4B49-B574-0DF391CEE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0BB-0C1A-4423-8509-A6B26E55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F530-3F32-45C9-8C35-E5D0F5DFB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8A30F-B503-4CCF-8D68-D5FC5736C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6ADDD-44E2-48EB-8D86-C53E7622E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695D0-562A-4D7A-8C5C-6C175E2BD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2C23E-B72E-4521-AA74-1F90F6CE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68C85-3E5F-452E-8204-D45B120F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8D41E-D953-479F-B010-82D8CFB48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2D96F-4454-48F1-9770-741750467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6C548-3C61-4419-9B64-9024593D4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0770BF-D422-49E0-BB7C-573CC1E4B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2B794-BDD6-4DC3-A374-BAE2A0EB3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7CF80-AC44-4775-B2E6-306A22FA7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FB9CDC-37A2-4029-A0C1-347D886F4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1CF818-0C28-46CC-A88B-C1A7B494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06576-A211-4CA7-9DDE-85ABC9927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47392-2B92-428E-BA75-5239AE3C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9E78CC-45A6-4F64-9764-C1F23C63E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E39EAF-0104-4B03-8004-2B1C099E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1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EED865-033E-49E8-9288-88C7C7DD2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B962F7-C90B-4001-A228-C74E199DF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25167-7D46-4521-98D6-E042EB67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5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7F921-F303-4DA3-97B3-27256CAE5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ACEDC-20EE-40C5-915E-8B44DF16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B70E-4AE9-4F91-B50C-21BC95C83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BCF66-8181-4EC6-9F3C-465A62F16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F1DBC-9F82-406A-82F8-925FCB741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71485-63D7-4BD7-92D5-7BE3472C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7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5FA11-B784-457F-889D-821F2D68B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D53A60-A6ED-4941-9F61-9312388A7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AA528-F948-4EE3-9504-E40BF87DB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E07EE-5989-4B3A-A8EF-45D9CCDC0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0B458-88AA-4A6D-85B7-EECE92B49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88A9C4-A310-4F1D-B2B8-C6245479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7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E36072-9942-4DF4-B70F-AF8BE9A53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5D4C4-2F54-49C0-B2AC-0F4537A2A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5DA53-EB96-4C86-9299-F6A2E4BBD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A3BF2-18B2-4581-B421-6F647A561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1ADA5-0C1D-4D3F-94B9-7DC089207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E481E-830C-4FC7-A6E8-F0EF2DD33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79D8-1938-47F9-8108-DD9C836E3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8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1904-36E0-4AA6-AA42-43D9A7B77F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UVA</a:t>
            </a:r>
            <a:br>
              <a:rPr lang="en-US" dirty="0"/>
            </a:br>
            <a:r>
              <a:rPr lang="en-US" dirty="0"/>
              <a:t>Emergency Response Activities</a:t>
            </a:r>
            <a:br>
              <a:rPr lang="en-US" dirty="0"/>
            </a:br>
            <a:r>
              <a:rPr lang="en-US" dirty="0"/>
              <a:t>Brief Outline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1B8BD-C2D7-48D1-891C-D523B749C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Jack Stankovic</a:t>
            </a:r>
          </a:p>
          <a:p>
            <a:r>
              <a:rPr lang="en-US" dirty="0"/>
              <a:t>Univ of Virginia</a:t>
            </a:r>
          </a:p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395340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5ED2B-0139-43FB-983E-D09C1B395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81307-D787-4E0F-847A-F5B484EF3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S. </a:t>
            </a:r>
            <a:r>
              <a:rPr lang="en-US" dirty="0" err="1"/>
              <a:t>Preum</a:t>
            </a:r>
            <a:r>
              <a:rPr lang="en-US" dirty="0"/>
              <a:t>, H. Alemzadeh, J. Stankovic, </a:t>
            </a:r>
            <a:r>
              <a:rPr lang="en-US" dirty="0" err="1"/>
              <a:t>EMSContExt</a:t>
            </a:r>
            <a:r>
              <a:rPr lang="en-US" dirty="0"/>
              <a:t>: EMS Protocol Driven Concept Extension for Cognitive Assistance in Emergency Response, </a:t>
            </a:r>
            <a:r>
              <a:rPr lang="en-US" i="1" dirty="0"/>
              <a:t>IAAI</a:t>
            </a:r>
            <a:r>
              <a:rPr lang="en-US" dirty="0"/>
              <a:t>, Feb. 2020.</a:t>
            </a:r>
          </a:p>
          <a:p>
            <a:r>
              <a:rPr lang="en-US" dirty="0"/>
              <a:t>A. Rahman, S. </a:t>
            </a:r>
            <a:r>
              <a:rPr lang="en-US" dirty="0" err="1"/>
              <a:t>Preum</a:t>
            </a:r>
            <a:r>
              <a:rPr lang="en-US" dirty="0"/>
              <a:t>, H. Alemzadeh, </a:t>
            </a:r>
            <a:r>
              <a:rPr lang="en-US" dirty="0" err="1"/>
              <a:t>R.Williams</a:t>
            </a:r>
            <a:r>
              <a:rPr lang="en-US" dirty="0"/>
              <a:t>, and J. Stankovic, GRACE: Generating Summary Reports Automatically for Cognitive Assistance in Emergency Response, </a:t>
            </a:r>
            <a:r>
              <a:rPr lang="en-US" i="1" dirty="0"/>
              <a:t>IAAI</a:t>
            </a:r>
            <a:r>
              <a:rPr lang="en-US" dirty="0"/>
              <a:t>, Feb. 2020..</a:t>
            </a:r>
          </a:p>
          <a:p>
            <a:r>
              <a:rPr lang="en-US" dirty="0"/>
              <a:t>S. Sile, S. </a:t>
            </a:r>
            <a:r>
              <a:rPr lang="en-US" dirty="0" err="1"/>
              <a:t>Preum</a:t>
            </a:r>
            <a:r>
              <a:rPr lang="en-US" dirty="0"/>
              <a:t>, H. Pitchford, R. Williams, J. Stankovic, and H. Alemzadeh, A Behavior Tree Cognitive Assistant for Emergency Medical Services, </a:t>
            </a:r>
            <a:r>
              <a:rPr lang="en-US" i="1" dirty="0"/>
              <a:t>IROS</a:t>
            </a:r>
            <a:r>
              <a:rPr lang="en-US" dirty="0"/>
              <a:t>, Nov. 2019.</a:t>
            </a:r>
          </a:p>
          <a:p>
            <a:r>
              <a:rPr lang="en-US" dirty="0"/>
              <a:t>S. </a:t>
            </a:r>
            <a:r>
              <a:rPr lang="en-US" dirty="0" err="1"/>
              <a:t>Preum</a:t>
            </a:r>
            <a:r>
              <a:rPr lang="en-US" dirty="0"/>
              <a:t>, S. Shu, M. Hotaki, R. Williams, J. Stankovic, and H. Alemzadeh, </a:t>
            </a:r>
            <a:r>
              <a:rPr lang="en-US" dirty="0" err="1"/>
              <a:t>CognitiveEMS</a:t>
            </a:r>
            <a:r>
              <a:rPr lang="en-US" dirty="0"/>
              <a:t>: A Cognitive Assistant System for Emergency Medical Services, </a:t>
            </a:r>
            <a:r>
              <a:rPr lang="en-US" i="1" dirty="0"/>
              <a:t>7th Medical CPS Workshop</a:t>
            </a:r>
            <a:r>
              <a:rPr lang="en-US" dirty="0"/>
              <a:t>, March 2018.</a:t>
            </a:r>
          </a:p>
        </p:txBody>
      </p:sp>
    </p:spTree>
    <p:extLst>
      <p:ext uri="{BB962C8B-B14F-4D97-AF65-F5344CB8AC3E}">
        <p14:creationId xmlns:p14="http://schemas.microsoft.com/office/powerpoint/2010/main" val="4075450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14C2-8542-404B-836B-AC73B924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Papers  (note very old dates of pub.)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5F833-585F-4952-88D8-1324D87B5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H. Liu, Z. </a:t>
            </a:r>
            <a:r>
              <a:rPr lang="en-US" dirty="0" err="1"/>
              <a:t>Xie</a:t>
            </a:r>
            <a:r>
              <a:rPr lang="en-US" dirty="0"/>
              <a:t>, J. Li, K. Whitehouse, J. Stankovic, S. Lin and D. Siu, Efficient and Reliable Breadcrumb Systems via Coordination among Multiple First Responders, </a:t>
            </a:r>
            <a:r>
              <a:rPr lang="en-US" i="1" dirty="0"/>
              <a:t>PIMRC</a:t>
            </a:r>
            <a:r>
              <a:rPr lang="en-US" dirty="0"/>
              <a:t>, Sept. 2011.</a:t>
            </a:r>
          </a:p>
          <a:p>
            <a:r>
              <a:rPr lang="en-US" dirty="0"/>
              <a:t>H. Liu, J. Li, Z. </a:t>
            </a:r>
            <a:r>
              <a:rPr lang="en-US" dirty="0" err="1"/>
              <a:t>Xie</a:t>
            </a:r>
            <a:r>
              <a:rPr lang="en-US" dirty="0"/>
              <a:t>, S. Lin, K. Whitehouse, J. Stankovic, and D. Siu, Automatic and Robust Breadcrumb System Deployment for Indoor Firefighter Applications, </a:t>
            </a:r>
            <a:r>
              <a:rPr lang="en-US" i="1" dirty="0" err="1"/>
              <a:t>Mobisys</a:t>
            </a:r>
            <a:r>
              <a:rPr lang="en-US" dirty="0"/>
              <a:t>, </a:t>
            </a:r>
            <a:r>
              <a:rPr lang="fr-FR" dirty="0"/>
              <a:t>June 2010.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83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54CC4-82EF-48CA-8924-34C68EB9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56FF1-2AFF-49A8-B056-ECE799FE8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First Responders (FR) delivering medical aid at a scene</a:t>
            </a:r>
          </a:p>
          <a:p>
            <a:r>
              <a:rPr lang="en-US" dirty="0"/>
              <a:t>Performs Voice to Text transcription (google and on-board wearable)</a:t>
            </a:r>
          </a:p>
          <a:p>
            <a:r>
              <a:rPr lang="en-US" dirty="0"/>
              <a:t>Extract medical information from the text (NLP)</a:t>
            </a:r>
          </a:p>
          <a:p>
            <a:r>
              <a:rPr lang="en-US" dirty="0"/>
              <a:t>Match information to identify FR protocol(s) being performed</a:t>
            </a:r>
          </a:p>
          <a:p>
            <a:r>
              <a:rPr lang="en-US" dirty="0"/>
              <a:t>Identify associated interventions</a:t>
            </a:r>
          </a:p>
          <a:p>
            <a:r>
              <a:rPr lang="en-US" dirty="0"/>
              <a:t>Create assistance to FR (heavily filtered based on various types of context)</a:t>
            </a:r>
          </a:p>
          <a:p>
            <a:r>
              <a:rPr lang="en-US" dirty="0"/>
              <a:t>Automatically fill out report forms (FR like this best about what we are doing)</a:t>
            </a:r>
          </a:p>
        </p:txBody>
      </p:sp>
    </p:spTree>
    <p:extLst>
      <p:ext uri="{BB962C8B-B14F-4D97-AF65-F5344CB8AC3E}">
        <p14:creationId xmlns:p14="http://schemas.microsoft.com/office/powerpoint/2010/main" val="304192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E6686-A975-48CA-8647-DB157F29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60E1F-9F9C-4C29-A80F-6728FA12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feedback loop</a:t>
            </a:r>
          </a:p>
          <a:p>
            <a:pPr lvl="1"/>
            <a:r>
              <a:rPr lang="en-US" dirty="0"/>
              <a:t>Smarter and more complete</a:t>
            </a:r>
          </a:p>
          <a:p>
            <a:r>
              <a:rPr lang="en-US" dirty="0"/>
              <a:t>Build an on-body system</a:t>
            </a:r>
          </a:p>
          <a:p>
            <a:r>
              <a:rPr lang="en-US" dirty="0"/>
              <a:t>More testing in scenarios with noise</a:t>
            </a:r>
          </a:p>
          <a:p>
            <a:r>
              <a:rPr lang="en-US" dirty="0"/>
              <a:t>Infer missing text or noisy text</a:t>
            </a:r>
          </a:p>
          <a:p>
            <a:endParaRPr lang="en-US" dirty="0"/>
          </a:p>
          <a:p>
            <a:r>
              <a:rPr lang="en-US" dirty="0"/>
              <a:t>Use for training?</a:t>
            </a:r>
          </a:p>
        </p:txBody>
      </p:sp>
    </p:spTree>
    <p:extLst>
      <p:ext uri="{BB962C8B-B14F-4D97-AF65-F5344CB8AC3E}">
        <p14:creationId xmlns:p14="http://schemas.microsoft.com/office/powerpoint/2010/main" val="568166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B498-6EFD-4DE2-9BC1-21D35833A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6120" cy="1325563"/>
          </a:xfrm>
        </p:spPr>
        <p:txBody>
          <a:bodyPr/>
          <a:lstStyle/>
          <a:p>
            <a:r>
              <a:rPr lang="en-US" dirty="0"/>
              <a:t>Future: Health of Responder or Fire Fighter (FF)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85383-DD7E-434B-A2C0-C2B25F22F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Potential Plans </a:t>
            </a:r>
          </a:p>
          <a:p>
            <a:pPr lvl="1"/>
            <a:r>
              <a:rPr lang="en-US" dirty="0"/>
              <a:t>Can add sensors on temperature, oxygen level, heart rate, EKG (?), etc. to a FR and communicate them to a command station</a:t>
            </a:r>
          </a:p>
          <a:p>
            <a:pPr lvl="1"/>
            <a:r>
              <a:rPr lang="en-US" dirty="0"/>
              <a:t>Can integrate with “breadcrumbs” (see next slide)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also communicate readings from patients to cognitive assistant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47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DC620-7E0D-4713-8635-38E38496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Breadcrumbs (for FF)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E2E01-3F38-4175-A857-24DCF64D0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Past Work</a:t>
            </a:r>
          </a:p>
          <a:p>
            <a:r>
              <a:rPr lang="en-US" dirty="0"/>
              <a:t>FF carries a dispenser on belt and smart devices dropped as needed to maintain communication; good for basements, underground train stations, high floors of a sky scrapper, or anywhere communications is lost</a:t>
            </a:r>
          </a:p>
          <a:p>
            <a:r>
              <a:rPr lang="en-US" dirty="0"/>
              <a:t>But, this was old work and now improved by my ex-student (his company)</a:t>
            </a:r>
          </a:p>
          <a:p>
            <a:r>
              <a:rPr lang="en-US" dirty="0"/>
              <a:t>Used in China – in testing at actual fire stations</a:t>
            </a:r>
          </a:p>
          <a:p>
            <a:r>
              <a:rPr lang="en-US" dirty="0"/>
              <a:t>Also integrated with an autonomous robot (video available)</a:t>
            </a:r>
          </a:p>
          <a:p>
            <a:endParaRPr lang="en-US" dirty="0"/>
          </a:p>
          <a:p>
            <a:r>
              <a:rPr lang="en-US" dirty="0"/>
              <a:t>He is willing to send us a dispenser/breadcrumbs/SW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4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03B9A-F25D-49CA-B882-A8CEC13A8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Augmented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7E510-542F-4959-90CA-42C0B616C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just beginning</a:t>
            </a:r>
          </a:p>
          <a:p>
            <a:r>
              <a:rPr lang="en-US" dirty="0"/>
              <a:t>Better understand context at a scene</a:t>
            </a:r>
          </a:p>
          <a:p>
            <a:r>
              <a:rPr lang="en-US" dirty="0"/>
              <a:t>Maybe used in buildings with floorplans or learned floorplans</a:t>
            </a:r>
          </a:p>
          <a:p>
            <a:r>
              <a:rPr lang="en-US" dirty="0"/>
              <a:t>Maybe used for FF when he can’t hear anything as part of cognitive assistance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39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99CDB-787D-4C44-A816-7046557F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People at UVA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792825-BFAF-4BB1-BBDA-9832AD4226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658E4D-3160-41CC-B379-304137AD3E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Stankovic</a:t>
            </a:r>
          </a:p>
          <a:p>
            <a:r>
              <a:rPr lang="en-US" dirty="0"/>
              <a:t>Alemzadeh</a:t>
            </a:r>
          </a:p>
          <a:p>
            <a:r>
              <a:rPr lang="en-US" dirty="0"/>
              <a:t>Williams</a:t>
            </a:r>
          </a:p>
          <a:p>
            <a:r>
              <a:rPr lang="en-US" dirty="0"/>
              <a:t>Heydarian</a:t>
            </a:r>
          </a:p>
          <a:p>
            <a:r>
              <a:rPr lang="en-US" dirty="0"/>
              <a:t>Goodall (visiting Oxford for 1 year beginning in Aug. 2020)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FDF4D42-8406-4204-83D6-E99F99192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4848E7B-011A-419D-A9CD-CBD2DDD2928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Arif</a:t>
            </a:r>
          </a:p>
          <a:p>
            <a:r>
              <a:rPr lang="en-US" dirty="0"/>
              <a:t>Sun</a:t>
            </a:r>
          </a:p>
          <a:p>
            <a:r>
              <a:rPr lang="en-US" dirty="0" err="1"/>
              <a:t>Preum</a:t>
            </a:r>
            <a:r>
              <a:rPr lang="en-US" dirty="0"/>
              <a:t> (but graduating)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8203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865A-9E18-4611-99CE-FA2722C1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EFD62-3EB1-4DA1-BFE1-DDD6923BE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Cognitive Assistance in Ambulances</a:t>
            </a:r>
          </a:p>
          <a:p>
            <a:r>
              <a:rPr lang="en-US" dirty="0"/>
              <a:t>Large-scale emergency response</a:t>
            </a:r>
          </a:p>
          <a:p>
            <a:r>
              <a:rPr lang="en-US" dirty="0"/>
              <a:t>Flood response (Goodall visiting Oxford for 1 year)</a:t>
            </a:r>
          </a:p>
        </p:txBody>
      </p:sp>
    </p:spTree>
    <p:extLst>
      <p:ext uri="{BB962C8B-B14F-4D97-AF65-F5344CB8AC3E}">
        <p14:creationId xmlns:p14="http://schemas.microsoft.com/office/powerpoint/2010/main" val="2504036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69D521E-E6AC-4757-B9EB-D9CA4091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DF1134-BE05-41B0-A5DF-B55D7B2D4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North Garden </a:t>
            </a:r>
          </a:p>
          <a:p>
            <a:r>
              <a:rPr lang="en-US" dirty="0"/>
              <a:t>Richmond</a:t>
            </a:r>
          </a:p>
          <a:p>
            <a:r>
              <a:rPr lang="en-US" dirty="0"/>
              <a:t>TJEMS</a:t>
            </a:r>
          </a:p>
          <a:p>
            <a:r>
              <a:rPr lang="en-US" dirty="0"/>
              <a:t>Northern Virginia (?)</a:t>
            </a:r>
          </a:p>
          <a:p>
            <a:r>
              <a:rPr lang="en-US" dirty="0"/>
              <a:t>UVA Hospital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9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619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UVA Emergency Response Activities Brief Outline</vt:lpstr>
      <vt:lpstr>Cognitive Assistance</vt:lpstr>
      <vt:lpstr>Things to do</vt:lpstr>
      <vt:lpstr>Future: Health of Responder or Fire Fighter (FF)</vt:lpstr>
      <vt:lpstr>Breadcrumbs (for FF)</vt:lpstr>
      <vt:lpstr>Augmented Reality</vt:lpstr>
      <vt:lpstr>Potential People at UVA</vt:lpstr>
      <vt:lpstr>Possible Extensions</vt:lpstr>
      <vt:lpstr>Partners</vt:lpstr>
      <vt:lpstr>Papers</vt:lpstr>
      <vt:lpstr>Papers  (note very old dates of pub.)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UVA Emergency Response Brief Outline</dc:title>
  <dc:creator>Stankovic, John A (jas9f)</dc:creator>
  <cp:lastModifiedBy>Jaqui Supple</cp:lastModifiedBy>
  <cp:revision>9</cp:revision>
  <dcterms:created xsi:type="dcterms:W3CDTF">2020-03-04T15:20:28Z</dcterms:created>
  <dcterms:modified xsi:type="dcterms:W3CDTF">2020-04-14T12:08:31Z</dcterms:modified>
</cp:coreProperties>
</file>